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39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39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6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6.png"/><Relationship Id="rId4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39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66.png"/><Relationship Id="rId4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1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Relationship Id="rId3" Type="http://schemas.openxmlformats.org/officeDocument/2006/relationships/image" Target="../media/image11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2.jp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0.png"/><Relationship Id="rId4" Type="http://schemas.openxmlformats.org/officeDocument/2006/relationships/image" Target="../media/image107.png"/><Relationship Id="rId5" Type="http://schemas.openxmlformats.org/officeDocument/2006/relationships/image" Target="../media/image105.jpg"/><Relationship Id="rId6" Type="http://schemas.openxmlformats.org/officeDocument/2006/relationships/image" Target="../media/image10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5.png"/><Relationship Id="rId4" Type="http://schemas.openxmlformats.org/officeDocument/2006/relationships/image" Target="../media/image113.jpg"/><Relationship Id="rId5" Type="http://schemas.openxmlformats.org/officeDocument/2006/relationships/image" Target="../media/image1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3.png"/><Relationship Id="rId4" Type="http://schemas.openxmlformats.org/officeDocument/2006/relationships/image" Target="../media/image87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Relationship Id="rId5" Type="http://schemas.openxmlformats.org/officeDocument/2006/relationships/image" Target="../media/image84.png"/><Relationship Id="rId6" Type="http://schemas.openxmlformats.org/officeDocument/2006/relationships/image" Target="../media/image89.png"/><Relationship Id="rId7" Type="http://schemas.openxmlformats.org/officeDocument/2006/relationships/image" Target="../media/image94.png"/><Relationship Id="rId8" Type="http://schemas.openxmlformats.org/officeDocument/2006/relationships/image" Target="../media/image90.png"/><Relationship Id="rId11" Type="http://schemas.openxmlformats.org/officeDocument/2006/relationships/image" Target="../media/image95.png"/><Relationship Id="rId10" Type="http://schemas.openxmlformats.org/officeDocument/2006/relationships/image" Target="../media/image91.png"/><Relationship Id="rId13" Type="http://schemas.openxmlformats.org/officeDocument/2006/relationships/image" Target="../media/image102.png"/><Relationship Id="rId12" Type="http://schemas.openxmlformats.org/officeDocument/2006/relationships/image" Target="../media/image96.png"/><Relationship Id="rId15" Type="http://schemas.openxmlformats.org/officeDocument/2006/relationships/image" Target="../media/image100.png"/><Relationship Id="rId14" Type="http://schemas.openxmlformats.org/officeDocument/2006/relationships/image" Target="../media/image106.png"/><Relationship Id="rId17" Type="http://schemas.openxmlformats.org/officeDocument/2006/relationships/image" Target="../media/image99.png"/><Relationship Id="rId16" Type="http://schemas.openxmlformats.org/officeDocument/2006/relationships/image" Target="../media/image101.png"/><Relationship Id="rId19" Type="http://schemas.openxmlformats.org/officeDocument/2006/relationships/image" Target="../media/image104.png"/><Relationship Id="rId18" Type="http://schemas.openxmlformats.org/officeDocument/2006/relationships/image" Target="../media/image1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